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-120" y="-7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0299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43294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61943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9649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4409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69921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7047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450898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4834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0289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9135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0C038-3B07-B74A-921F-7A6F33A33790}" type="datetimeFigureOut">
              <a:rPr lang="es-ES" smtClean="0"/>
              <a:t>27/10/12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4D36C4-7347-9249-B295-8D722201AC14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868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QRCheck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083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QRCheck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4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639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QRCheck0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4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658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QRCheck03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4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769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QRCheck03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4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502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QRCheck03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481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433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QRCheck0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481823"/>
          </a:xfrm>
          <a:prstGeom prst="rect">
            <a:avLst/>
          </a:prstGeom>
        </p:spPr>
      </p:pic>
      <p:pic>
        <p:nvPicPr>
          <p:cNvPr id="3" name="Screeny Video 27-10-2012 12.55.54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246891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809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 descr="Pag2_FAP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61367" y="-72008"/>
            <a:ext cx="9241879" cy="6885384"/>
          </a:xfrm>
          <a:prstGeom prst="rect">
            <a:avLst/>
          </a:prstGeom>
        </p:spPr>
      </p:pic>
      <p:sp>
        <p:nvSpPr>
          <p:cNvPr id="5" name="4 CuadroTexto"/>
          <p:cNvSpPr txBox="1"/>
          <p:nvPr/>
        </p:nvSpPr>
        <p:spPr>
          <a:xfrm>
            <a:off x="107504" y="945567"/>
            <a:ext cx="4645925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chemeClr val="bg1"/>
                </a:solidFill>
              </a:rPr>
              <a:t>Equip 18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chemeClr val="bg1"/>
                </a:solidFill>
              </a:rPr>
              <a:t>QRcheck!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b="1" dirty="0" smtClean="0">
                <a:solidFill>
                  <a:schemeClr val="bg1"/>
                </a:solidFill>
              </a:rPr>
              <a:t>Boka2</a:t>
            </a:r>
          </a:p>
          <a:p>
            <a:endParaRPr lang="es-ES" sz="2400" b="1" dirty="0">
              <a:solidFill>
                <a:schemeClr val="bg1"/>
              </a:solidFill>
            </a:endParaRPr>
          </a:p>
          <a:p>
            <a:r>
              <a:rPr lang="es-ES" sz="2400" b="1" dirty="0" err="1" smtClean="0">
                <a:solidFill>
                  <a:schemeClr val="bg1"/>
                </a:solidFill>
              </a:rPr>
              <a:t>QRcheck</a:t>
            </a:r>
            <a:r>
              <a:rPr lang="es-ES" sz="2400" b="1" dirty="0" smtClean="0">
                <a:solidFill>
                  <a:schemeClr val="bg1"/>
                </a:solidFill>
              </a:rPr>
              <a:t>! Es una nova alternativa </a:t>
            </a:r>
            <a:r>
              <a:rPr lang="es-ES" sz="2400" b="1" dirty="0" err="1" smtClean="0">
                <a:solidFill>
                  <a:schemeClr val="bg1"/>
                </a:solidFill>
              </a:rPr>
              <a:t>dins</a:t>
            </a:r>
            <a:r>
              <a:rPr lang="es-ES" sz="2400" b="1" dirty="0" smtClean="0">
                <a:solidFill>
                  <a:schemeClr val="bg1"/>
                </a:solidFill>
              </a:rPr>
              <a:t> del </a:t>
            </a:r>
            <a:r>
              <a:rPr lang="es-ES" sz="2400" b="1" dirty="0" err="1" smtClean="0">
                <a:solidFill>
                  <a:schemeClr val="bg1"/>
                </a:solidFill>
              </a:rPr>
              <a:t>mercat</a:t>
            </a:r>
            <a:r>
              <a:rPr lang="es-ES" sz="2400" b="1" dirty="0" smtClean="0">
                <a:solidFill>
                  <a:schemeClr val="bg1"/>
                </a:solidFill>
              </a:rPr>
              <a:t> del “Mobile </a:t>
            </a:r>
            <a:r>
              <a:rPr lang="es-ES" sz="2400" b="1" dirty="0" err="1" smtClean="0">
                <a:solidFill>
                  <a:schemeClr val="bg1"/>
                </a:solidFill>
              </a:rPr>
              <a:t>PayMent</a:t>
            </a:r>
            <a:r>
              <a:rPr lang="es-ES" sz="2400" b="1" dirty="0" smtClean="0">
                <a:solidFill>
                  <a:schemeClr val="bg1"/>
                </a:solidFill>
              </a:rPr>
              <a:t>”. Es basa en un </a:t>
            </a:r>
            <a:r>
              <a:rPr lang="es-ES" sz="2400" b="1" dirty="0" err="1" smtClean="0">
                <a:solidFill>
                  <a:schemeClr val="bg1"/>
                </a:solidFill>
              </a:rPr>
              <a:t>mètode</a:t>
            </a:r>
            <a:r>
              <a:rPr lang="es-ES" sz="2400" b="1" dirty="0" smtClean="0">
                <a:solidFill>
                  <a:schemeClr val="bg1"/>
                </a:solidFill>
              </a:rPr>
              <a:t> tan simple </a:t>
            </a:r>
            <a:r>
              <a:rPr lang="es-ES" sz="2400" b="1" dirty="0" err="1" smtClean="0">
                <a:solidFill>
                  <a:schemeClr val="bg1"/>
                </a:solidFill>
              </a:rPr>
              <a:t>com</a:t>
            </a:r>
            <a:r>
              <a:rPr lang="es-ES" sz="2400" b="1" dirty="0" smtClean="0">
                <a:solidFill>
                  <a:schemeClr val="bg1"/>
                </a:solidFill>
              </a:rPr>
              <a:t> </a:t>
            </a:r>
            <a:r>
              <a:rPr lang="es-ES" sz="2400" b="1" dirty="0" err="1" smtClean="0">
                <a:solidFill>
                  <a:schemeClr val="bg1"/>
                </a:solidFill>
              </a:rPr>
              <a:t>l’escànner</a:t>
            </a:r>
            <a:r>
              <a:rPr lang="es-ES" sz="2400" b="1" dirty="0" smtClean="0">
                <a:solidFill>
                  <a:schemeClr val="bg1"/>
                </a:solidFill>
              </a:rPr>
              <a:t> </a:t>
            </a:r>
            <a:r>
              <a:rPr lang="es-ES" sz="2400" b="1" dirty="0" err="1" smtClean="0">
                <a:solidFill>
                  <a:schemeClr val="bg1"/>
                </a:solidFill>
              </a:rPr>
              <a:t>d’un</a:t>
            </a:r>
            <a:r>
              <a:rPr lang="es-ES" sz="2400" b="1" dirty="0" smtClean="0">
                <a:solidFill>
                  <a:schemeClr val="bg1"/>
                </a:solidFill>
              </a:rPr>
              <a:t> </a:t>
            </a:r>
            <a:r>
              <a:rPr lang="es-ES" sz="2400" b="1" dirty="0" err="1" smtClean="0">
                <a:solidFill>
                  <a:schemeClr val="bg1"/>
                </a:solidFill>
              </a:rPr>
              <a:t>codi</a:t>
            </a:r>
            <a:r>
              <a:rPr lang="es-ES" sz="2400" b="1" dirty="0" smtClean="0">
                <a:solidFill>
                  <a:schemeClr val="bg1"/>
                </a:solidFill>
              </a:rPr>
              <a:t> QR i </a:t>
            </a:r>
            <a:r>
              <a:rPr lang="es-ES" sz="2400" b="1" dirty="0" err="1" smtClean="0">
                <a:solidFill>
                  <a:schemeClr val="bg1"/>
                </a:solidFill>
              </a:rPr>
              <a:t>alhora</a:t>
            </a:r>
            <a:r>
              <a:rPr lang="es-ES" sz="2400" b="1" dirty="0" smtClean="0">
                <a:solidFill>
                  <a:schemeClr val="bg1"/>
                </a:solidFill>
              </a:rPr>
              <a:t> tan segur </a:t>
            </a:r>
            <a:r>
              <a:rPr lang="es-ES" sz="2400" b="1" dirty="0" err="1" smtClean="0">
                <a:solidFill>
                  <a:schemeClr val="bg1"/>
                </a:solidFill>
              </a:rPr>
              <a:t>com</a:t>
            </a:r>
            <a:r>
              <a:rPr lang="es-ES" sz="2400" b="1" dirty="0" smtClean="0">
                <a:solidFill>
                  <a:schemeClr val="bg1"/>
                </a:solidFill>
              </a:rPr>
              <a:t> unificar </a:t>
            </a:r>
            <a:r>
              <a:rPr lang="es-ES" sz="2400" b="1" dirty="0" err="1" smtClean="0">
                <a:solidFill>
                  <a:schemeClr val="bg1"/>
                </a:solidFill>
              </a:rPr>
              <a:t>tots</a:t>
            </a:r>
            <a:r>
              <a:rPr lang="es-ES" sz="2400" b="1" dirty="0" smtClean="0">
                <a:solidFill>
                  <a:schemeClr val="bg1"/>
                </a:solidFill>
              </a:rPr>
              <a:t> </a:t>
            </a:r>
            <a:r>
              <a:rPr lang="es-ES" sz="2400" b="1" dirty="0" err="1" smtClean="0">
                <a:solidFill>
                  <a:schemeClr val="bg1"/>
                </a:solidFill>
              </a:rPr>
              <a:t>els</a:t>
            </a:r>
            <a:r>
              <a:rPr lang="es-ES" sz="2400" b="1" dirty="0" smtClean="0">
                <a:solidFill>
                  <a:schemeClr val="bg1"/>
                </a:solidFill>
              </a:rPr>
              <a:t> </a:t>
            </a:r>
            <a:r>
              <a:rPr lang="es-ES" sz="2400" b="1" dirty="0" err="1" smtClean="0">
                <a:solidFill>
                  <a:schemeClr val="bg1"/>
                </a:solidFill>
              </a:rPr>
              <a:t>pagaments</a:t>
            </a:r>
            <a:r>
              <a:rPr lang="es-ES" sz="2400" b="1" dirty="0" smtClean="0">
                <a:solidFill>
                  <a:schemeClr val="bg1"/>
                </a:solidFill>
              </a:rPr>
              <a:t> </a:t>
            </a:r>
            <a:r>
              <a:rPr lang="es-ES" sz="2400" b="1" dirty="0" err="1" smtClean="0">
                <a:solidFill>
                  <a:schemeClr val="bg1"/>
                </a:solidFill>
              </a:rPr>
              <a:t>directament</a:t>
            </a:r>
            <a:r>
              <a:rPr lang="es-ES" sz="2400" b="1" dirty="0" smtClean="0">
                <a:solidFill>
                  <a:schemeClr val="bg1"/>
                </a:solidFill>
              </a:rPr>
              <a:t> des del servidor.</a:t>
            </a:r>
            <a:endParaRPr lang="es-ES" sz="2400" dirty="0"/>
          </a:p>
        </p:txBody>
      </p:sp>
      <p:pic>
        <p:nvPicPr>
          <p:cNvPr id="2" name="Imagen 1" descr="tiquets detall_pagament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9112" y="2594428"/>
            <a:ext cx="1898952" cy="2848428"/>
          </a:xfrm>
          <a:prstGeom prst="rect">
            <a:avLst/>
          </a:prstGeom>
        </p:spPr>
      </p:pic>
      <p:pic>
        <p:nvPicPr>
          <p:cNvPr id="6" name="Imagen 5" descr="QR!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210" y="2594428"/>
            <a:ext cx="1898952" cy="284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668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46</Words>
  <Application>Microsoft Macintosh PowerPoint</Application>
  <PresentationFormat>Presentación en pantalla (4:3)</PresentationFormat>
  <Paragraphs>5</Paragraphs>
  <Slides>8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9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DragonBall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SonGoku</dc:creator>
  <cp:lastModifiedBy>SonGoku</cp:lastModifiedBy>
  <cp:revision>14</cp:revision>
  <dcterms:created xsi:type="dcterms:W3CDTF">2012-10-27T10:59:32Z</dcterms:created>
  <dcterms:modified xsi:type="dcterms:W3CDTF">2012-10-27T11:17:10Z</dcterms:modified>
</cp:coreProperties>
</file>

<file path=docProps/thumbnail.jpeg>
</file>